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F754-715F-4FC7-A06E-62F03F6A004F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CEE19F-14C0-4E91-9404-2CA66C2153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F754-715F-4FC7-A06E-62F03F6A004F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E19F-14C0-4E91-9404-2CA66C2153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F754-715F-4FC7-A06E-62F03F6A004F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ECEE19F-14C0-4E91-9404-2CA66C2153D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F754-715F-4FC7-A06E-62F03F6A004F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E19F-14C0-4E91-9404-2CA66C2153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F754-715F-4FC7-A06E-62F03F6A004F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E19F-14C0-4E91-9404-2CA66C2153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F754-715F-4FC7-A06E-62F03F6A004F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E19F-14C0-4E91-9404-2CA66C2153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F754-715F-4FC7-A06E-62F03F6A004F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E19F-14C0-4E91-9404-2CA66C2153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F754-715F-4FC7-A06E-62F03F6A004F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E19F-14C0-4E91-9404-2CA66C2153D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F754-715F-4FC7-A06E-62F03F6A004F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CEE19F-14C0-4E91-9404-2CA66C2153D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F754-715F-4FC7-A06E-62F03F6A004F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E19F-14C0-4E91-9404-2CA66C2153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F754-715F-4FC7-A06E-62F03F6A004F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E19F-14C0-4E91-9404-2CA66C2153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885F754-715F-4FC7-A06E-62F03F6A004F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9ECEE19F-14C0-4E91-9404-2CA66C2153D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800" dirty="0" smtClean="0"/>
              <a:t>Polynomials</a:t>
            </a:r>
            <a:br>
              <a:rPr lang="en-US" sz="6800" dirty="0" smtClean="0"/>
            </a:br>
            <a:r>
              <a:rPr lang="en-US" sz="4800" dirty="0" smtClean="0"/>
              <a:t>Lesson 8-1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Adding and subtracting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11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838200"/>
            <a:ext cx="4267200" cy="3429000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rgbClr val="002060"/>
                </a:solidFill>
              </a:rPr>
              <a:t>A </a:t>
            </a:r>
            <a:r>
              <a:rPr lang="en-US" sz="1800" b="1" dirty="0">
                <a:solidFill>
                  <a:srgbClr val="FF0000"/>
                </a:solidFill>
              </a:rPr>
              <a:t>polynomial </a:t>
            </a:r>
            <a:r>
              <a:rPr lang="en-US" sz="1800" dirty="0">
                <a:solidFill>
                  <a:srgbClr val="002060"/>
                </a:solidFill>
              </a:rPr>
              <a:t>is a monomial or a sum of</a:t>
            </a:r>
            <a:br>
              <a:rPr lang="en-US" sz="1800" dirty="0">
                <a:solidFill>
                  <a:srgbClr val="002060"/>
                </a:solidFill>
              </a:rPr>
            </a:br>
            <a:r>
              <a:rPr lang="en-US" sz="1800" dirty="0">
                <a:solidFill>
                  <a:srgbClr val="002060"/>
                </a:solidFill>
              </a:rPr>
              <a:t>monomials. </a:t>
            </a:r>
            <a:r>
              <a:rPr lang="en-US" sz="1800" dirty="0" smtClean="0">
                <a:solidFill>
                  <a:srgbClr val="002060"/>
                </a:solidFill>
              </a:rPr>
              <a:t/>
            </a:r>
            <a:br>
              <a:rPr lang="en-US" sz="1800" dirty="0" smtClean="0">
                <a:solidFill>
                  <a:srgbClr val="002060"/>
                </a:solidFill>
              </a:rPr>
            </a:br>
            <a:r>
              <a:rPr lang="en-US" sz="1800" dirty="0" smtClean="0">
                <a:solidFill>
                  <a:srgbClr val="002060"/>
                </a:solidFill>
              </a:rPr>
              <a:t/>
            </a:r>
            <a:br>
              <a:rPr lang="en-US" sz="1800" dirty="0" smtClean="0">
                <a:solidFill>
                  <a:srgbClr val="002060"/>
                </a:solidFill>
              </a:rPr>
            </a:br>
            <a:r>
              <a:rPr lang="en-US" sz="1800" dirty="0" smtClean="0">
                <a:solidFill>
                  <a:srgbClr val="002060"/>
                </a:solidFill>
              </a:rPr>
              <a:t>A </a:t>
            </a:r>
            <a:r>
              <a:rPr lang="en-US" sz="1800" b="1" dirty="0">
                <a:solidFill>
                  <a:srgbClr val="FF0000"/>
                </a:solidFill>
              </a:rPr>
              <a:t>binomial</a:t>
            </a:r>
            <a:r>
              <a:rPr lang="en-US" sz="1800" b="1" dirty="0">
                <a:solidFill>
                  <a:srgbClr val="002060"/>
                </a:solidFill>
              </a:rPr>
              <a:t> </a:t>
            </a:r>
            <a:r>
              <a:rPr lang="en-US" sz="1800" dirty="0">
                <a:solidFill>
                  <a:srgbClr val="002060"/>
                </a:solidFill>
              </a:rPr>
              <a:t>is the sum of two monomials, and a </a:t>
            </a:r>
            <a:r>
              <a:rPr lang="en-US" sz="1800" b="1" dirty="0">
                <a:solidFill>
                  <a:srgbClr val="FF0000"/>
                </a:solidFill>
              </a:rPr>
              <a:t>trinomial</a:t>
            </a:r>
            <a:r>
              <a:rPr lang="en-US" sz="1800" b="1" dirty="0">
                <a:solidFill>
                  <a:srgbClr val="002060"/>
                </a:solidFill>
              </a:rPr>
              <a:t> </a:t>
            </a:r>
            <a:r>
              <a:rPr lang="en-US" sz="1800" dirty="0" smtClean="0">
                <a:solidFill>
                  <a:srgbClr val="002060"/>
                </a:solidFill>
              </a:rPr>
              <a:t>Is </a:t>
            </a:r>
            <a:r>
              <a:rPr lang="en-US" sz="1800" dirty="0">
                <a:solidFill>
                  <a:srgbClr val="002060"/>
                </a:solidFill>
              </a:rPr>
              <a:t>the sum of </a:t>
            </a:r>
            <a:r>
              <a:rPr lang="en-US" sz="1800" dirty="0" smtClean="0">
                <a:solidFill>
                  <a:srgbClr val="002060"/>
                </a:solidFill>
              </a:rPr>
              <a:t>three monomials.</a:t>
            </a:r>
            <a:br>
              <a:rPr lang="en-US" sz="1800" dirty="0" smtClean="0">
                <a:solidFill>
                  <a:srgbClr val="002060"/>
                </a:solidFill>
              </a:rPr>
            </a:br>
            <a:r>
              <a:rPr lang="en-US" sz="1800" dirty="0" smtClean="0">
                <a:solidFill>
                  <a:srgbClr val="002060"/>
                </a:solidFill>
              </a:rPr>
              <a:t/>
            </a:r>
            <a:br>
              <a:rPr lang="en-US" sz="1800" dirty="0" smtClean="0">
                <a:solidFill>
                  <a:srgbClr val="002060"/>
                </a:solidFill>
              </a:rPr>
            </a:br>
            <a:r>
              <a:rPr lang="en-US" sz="1800" i="1" dirty="0">
                <a:solidFill>
                  <a:srgbClr val="002060"/>
                </a:solidFill>
              </a:rPr>
              <a:t>Polynomials with more than three terms have no special name.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471" y="685800"/>
            <a:ext cx="4562929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495799"/>
            <a:ext cx="6031886" cy="1849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152718"/>
            <a:ext cx="6629400" cy="53308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0000"/>
                </a:solidFill>
              </a:rPr>
              <a:t>Polynomials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31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71"/>
            <a:ext cx="50292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Degree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457200" y="685800"/>
            <a:ext cx="7696200" cy="5791200"/>
          </a:xfrm>
        </p:spPr>
        <p:txBody>
          <a:bodyPr>
            <a:normAutofit/>
          </a:bodyPr>
          <a:lstStyle/>
          <a:p>
            <a:r>
              <a:rPr lang="en-US" b="0" dirty="0"/>
              <a:t>The </a:t>
            </a:r>
            <a:r>
              <a:rPr lang="en-US" dirty="0">
                <a:solidFill>
                  <a:srgbClr val="FF0000"/>
                </a:solidFill>
              </a:rPr>
              <a:t>degree</a:t>
            </a:r>
            <a:r>
              <a:rPr lang="en-US" dirty="0"/>
              <a:t> </a:t>
            </a:r>
            <a:r>
              <a:rPr lang="en-US" b="0" dirty="0"/>
              <a:t>of </a:t>
            </a:r>
            <a:r>
              <a:rPr lang="en-US" b="0" dirty="0" smtClean="0"/>
              <a:t>a monomial </a:t>
            </a:r>
            <a:r>
              <a:rPr lang="en-US" b="0" dirty="0"/>
              <a:t>is the sum of the exponents of all its variables. </a:t>
            </a:r>
            <a:endParaRPr lang="en-US" b="0" dirty="0" smtClean="0"/>
          </a:p>
          <a:p>
            <a:r>
              <a:rPr lang="en-US" b="0" dirty="0" smtClean="0"/>
              <a:t>The </a:t>
            </a:r>
            <a:r>
              <a:rPr lang="en-US" dirty="0">
                <a:solidFill>
                  <a:srgbClr val="FF0000"/>
                </a:solidFill>
              </a:rPr>
              <a:t>degree of the polynomial </a:t>
            </a:r>
            <a:r>
              <a:rPr lang="en-US" b="0" dirty="0" smtClean="0"/>
              <a:t>is the </a:t>
            </a:r>
            <a:r>
              <a:rPr lang="en-US" b="0" dirty="0"/>
              <a:t>same as the degree of the monomial term with the highest degree.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31646"/>
            <a:ext cx="6705600" cy="421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163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standard form of a polynomial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The terms of a polynomial are usually arranged so that the </a:t>
            </a:r>
            <a:r>
              <a:rPr lang="en-US" u="sng" dirty="0">
                <a:solidFill>
                  <a:srgbClr val="002060"/>
                </a:solidFill>
              </a:rPr>
              <a:t>terms are in order from greatest degree to least degree</a:t>
            </a:r>
            <a:r>
              <a:rPr lang="en-US" b="0" dirty="0"/>
              <a:t>. This is called the </a:t>
            </a:r>
            <a:r>
              <a:rPr lang="en-US" dirty="0">
                <a:solidFill>
                  <a:srgbClr val="FF0000"/>
                </a:solidFill>
              </a:rPr>
              <a:t>standard form of a polynomial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928257"/>
            <a:ext cx="6172200" cy="3630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875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Multiplying binomials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u="sng" dirty="0" smtClean="0"/>
              <a:t>3 Methods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Distributive Method (</a:t>
            </a:r>
            <a:r>
              <a:rPr lang="en-US" sz="2400" dirty="0" err="1" smtClean="0"/>
              <a:t>a.k.a</a:t>
            </a:r>
            <a:r>
              <a:rPr lang="en-US" sz="2400" dirty="0" smtClean="0"/>
              <a:t> h Horizontal Method)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Punnet</a:t>
            </a:r>
            <a:r>
              <a:rPr lang="en-US" sz="2400" dirty="0" smtClean="0"/>
              <a:t> Square Method (</a:t>
            </a:r>
            <a:r>
              <a:rPr lang="en-US" sz="2400" dirty="0" err="1" smtClean="0"/>
              <a:t>a.k.a</a:t>
            </a:r>
            <a:r>
              <a:rPr lang="en-US" sz="2400" dirty="0" smtClean="0"/>
              <a:t> Box Method)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FOIL Method</a:t>
            </a:r>
          </a:p>
        </p:txBody>
      </p:sp>
    </p:spTree>
    <p:extLst>
      <p:ext uri="{BB962C8B-B14F-4D97-AF65-F5344CB8AC3E}">
        <p14:creationId xmlns:p14="http://schemas.microsoft.com/office/powerpoint/2010/main" val="359187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Distributive  </a:t>
            </a:r>
            <a:r>
              <a:rPr lang="en-US" dirty="0" err="1" smtClean="0"/>
              <a:t>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a.k.a</a:t>
            </a:r>
            <a:r>
              <a:rPr lang="en-US" dirty="0" smtClean="0"/>
              <a:t> Horizontal Method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2226128"/>
            <a:ext cx="6654799" cy="3565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1663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Punnet</a:t>
            </a:r>
            <a:r>
              <a:rPr lang="en-US" dirty="0" smtClean="0"/>
              <a:t> </a:t>
            </a:r>
            <a:r>
              <a:rPr lang="en-US" dirty="0" err="1" smtClean="0"/>
              <a:t>SQuare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a.k.a</a:t>
            </a:r>
            <a:r>
              <a:rPr lang="en-US" dirty="0" smtClean="0"/>
              <a:t> Box Method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52600"/>
            <a:ext cx="84963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545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FOIL Method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81200"/>
            <a:ext cx="6649079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2150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43</TotalTime>
  <Words>122</Words>
  <Application>Microsoft Office PowerPoint</Application>
  <PresentationFormat>On-screen Show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Essential</vt:lpstr>
      <vt:lpstr>Polynomials Lesson 8-1</vt:lpstr>
      <vt:lpstr>A polynomial is a monomial or a sum of monomials.   A binomial is the sum of two monomials, and a trinomial Is the sum of three monomials.  Polynomials with more than three terms have no special name.</vt:lpstr>
      <vt:lpstr>Degree</vt:lpstr>
      <vt:lpstr>standard form of a polynomial</vt:lpstr>
      <vt:lpstr>Multiplying binomials</vt:lpstr>
      <vt:lpstr>Distributive  mETHOD</vt:lpstr>
      <vt:lpstr>Punnet SQuare</vt:lpstr>
      <vt:lpstr>FOIL Method</vt:lpstr>
    </vt:vector>
  </TitlesOfParts>
  <Company>Redondo Beach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polynomials</dc:title>
  <dc:creator>Leslie Wendorf</dc:creator>
  <cp:lastModifiedBy>Leslie Wendorf</cp:lastModifiedBy>
  <cp:revision>6</cp:revision>
  <dcterms:created xsi:type="dcterms:W3CDTF">2018-05-16T16:18:34Z</dcterms:created>
  <dcterms:modified xsi:type="dcterms:W3CDTF">2018-05-23T02:14:53Z</dcterms:modified>
</cp:coreProperties>
</file>